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1D9C-AC74-44A9-8677-67675FE8E8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B32DFD-6D94-47E4-AA2D-032683348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E7EFE-821E-417F-AF06-6694A1E1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B076A-CA72-4482-B483-0A5843462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00E1D-E932-4789-AF35-9BC76563E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9416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26DA-7888-4D2A-B79F-DBB7F0D9A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1D111F-399D-4C4C-A5E0-56890F985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E49E9-FABD-40EC-A286-D2421697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9084E-9F17-460B-855C-928EB2A2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7C82C-5CE6-4E37-BEE7-5D802618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126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7AC702-EE8D-4426-9880-79D20EC44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2B70FF-D40D-42B8-B95D-E702A7DC9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D87E-5207-44FA-9927-9EF6F4E5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373C5-60DF-49EA-9B86-A1CA4619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E80CE-00D4-4AC2-B33F-CF6AB3D0F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841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8C5D-1EC8-4735-9DF6-F631DF5F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2A198-5E5A-4A06-AD2A-076490F55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733D4-2741-451C-8515-EE431AA33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92D47-8492-448E-9A22-BEF45FD3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BADCA-F181-4449-8D45-79628249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064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18EC-2598-43FA-A70A-5F1BD48B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3CEB4-78E8-42D9-BF34-6CA2331D6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DCED0-A9A5-45F3-BB88-18DD7B7F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EA6B5-5F4E-446F-85CD-52603365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7C65E-F551-42DD-B055-A78A8E2A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441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75DE-B59C-42EA-B3BB-3C3BEF30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AA7D9-0285-43F9-B151-7F1CDD1F7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7CB37-381B-449B-B414-2CBA1E77F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CFFCA-A786-425D-826D-06B751F1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5D7A-375A-45DC-999B-11FF604A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E3E9F-C3F5-4435-BC22-6EE2CF51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3257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6486-1D60-484D-B233-DEF353621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96D3D-49F0-4155-9391-8052EE04C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867030-E908-47EF-A253-FDF4BC8A0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1366C-3703-4312-848D-D8D4D7D6E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A5E159-3866-4081-9D72-8FD7E9E43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285C2-6BF9-4B06-A86A-32F1919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84956A-9475-4C8C-AF92-CAE91F47D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5B9EC-8729-4A22-82E1-8DF5466D7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3747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ECA1-959A-4830-A531-16F3E61C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E6710D-4274-4195-8AC6-79549612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46212-AA06-4D3F-8538-B97DFF3A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CE48C-B302-433F-B48B-C1F00062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1181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9F6FB5-04C2-4D74-930B-A6A1CB697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8FB6C-0CE2-47E0-96D3-CB413A204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9A306-AEFA-4A5C-BA06-2118C9D3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034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CF2E-DBD0-462A-91E0-9EA24F97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69B7B-7F85-4EEE-9B76-F349D1A5B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64292-89AD-4266-AFA8-93179A542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05B67-C487-42DF-BB50-27D548E11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05BB9-D8DA-4797-BB5C-DFA07635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49788-F56F-4C35-9607-143CC3C4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7246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7E5E-86FA-4C86-9835-5B79B0FA6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C15B8-5D80-478B-B945-FCC62E8E2F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869AE-F9AA-42E1-BD08-8FDE6F930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AF6F8-9FFE-4912-9405-2849EA778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3B947-9DE8-40C1-A7E9-ED0A0A0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4A0F8-164A-4A08-975D-C917BFA5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9248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E2E9A-3DED-4315-AF74-2FE701E44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E8566-9D86-4C01-AE65-27642FB06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C531C-0F33-448F-8F42-8541FC3AF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1475A-9544-4EDA-8DEE-688D3E3BC4FA}" type="datetimeFigureOut">
              <a:rPr lang="th-TH" smtClean="0"/>
              <a:t>26/02/63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2D69E-8BDA-4928-A0C9-108043DFA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1B097-C260-46F6-AB30-41D15EF25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7A2F5-A853-4C37-9A25-575EDF58FB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0856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24E9-670A-4B92-B9DC-F8D06C481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B494B-CEE7-4767-9EF4-044B20F3B3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4AD4B-E332-4EA8-B467-04FDD08F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457200"/>
            <a:ext cx="86582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4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2472C2-CC67-463B-9FFF-1EA32EBD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214312"/>
            <a:ext cx="88582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80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132C-F032-4138-AFF3-57AD4565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D11D5-0B92-43E2-A6DA-F5649DB15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9E501-1C17-4475-9D78-0B46F96A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290512"/>
            <a:ext cx="83534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DCCB0-156A-40AC-997A-00BC3B2E2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795"/>
            <a:ext cx="10515600" cy="86249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SERIES RESONANCE IN R-L-C- CIRCUITS</a:t>
            </a:r>
            <a:endParaRPr lang="th-TH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54B4F-9C76-4B6E-910A-5B3D441BD5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7749" y="3630232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series RLC circuit, </a:t>
                </a:r>
                <a:r>
                  <a:rPr lang="en-US" b="1" dirty="0"/>
                  <a:t>the condition at which  XL</a:t>
                </a:r>
                <a:r>
                  <a:rPr lang="en-US" dirty="0"/>
                  <a:t>(Inductive reactance) = </a:t>
                </a:r>
                <a:r>
                  <a:rPr lang="en-US" b="1" dirty="0"/>
                  <a:t>XC</a:t>
                </a:r>
                <a:r>
                  <a:rPr lang="en-US" dirty="0"/>
                  <a:t> (Capacitive reactance) is called resonance </a:t>
                </a:r>
                <a:r>
                  <a:rPr lang="en-US" b="1" dirty="0"/>
                  <a:t>condition.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…..…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                  ……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…….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th-TH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54B4F-9C76-4B6E-910A-5B3D441BD5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749" y="3630232"/>
                <a:ext cx="10515600" cy="4351338"/>
              </a:xfrm>
              <a:blipFill>
                <a:blip r:embed="rId2"/>
                <a:stretch>
                  <a:fillRect l="-1217" t="-238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241E9F6-8C46-4D7F-8548-5C9027E6B393}"/>
              </a:ext>
            </a:extLst>
          </p:cNvPr>
          <p:cNvSpPr/>
          <p:nvPr/>
        </p:nvSpPr>
        <p:spPr>
          <a:xfrm>
            <a:off x="267749" y="3045834"/>
            <a:ext cx="20277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RESONANCE</a:t>
            </a:r>
            <a:endParaRPr lang="th-TH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E73A4A-E007-423C-BE77-B6681CBF2149}"/>
              </a:ext>
            </a:extLst>
          </p:cNvPr>
          <p:cNvSpPr/>
          <p:nvPr/>
        </p:nvSpPr>
        <p:spPr>
          <a:xfrm>
            <a:off x="334861" y="5616597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Resonance is the phenomenon in which the response of the circuit is maximum on a particular one frequency  is called Resonance.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9F173-5950-41F8-BFBB-F0E6C71E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36" y="867940"/>
            <a:ext cx="5000625" cy="2305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8A3EFD-97DF-4D15-8047-A2EF3D2E7139}"/>
              </a:ext>
            </a:extLst>
          </p:cNvPr>
          <p:cNvSpPr txBox="1"/>
          <p:nvPr/>
        </p:nvSpPr>
        <p:spPr>
          <a:xfrm>
            <a:off x="6409189" y="725162"/>
            <a:ext cx="54368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</a:t>
            </a:r>
          </a:p>
          <a:p>
            <a:r>
              <a:rPr lang="en-US" dirty="0"/>
              <a:t>memory less element, dissipated energy</a:t>
            </a:r>
          </a:p>
          <a:p>
            <a:endParaRPr lang="en-US" dirty="0"/>
          </a:p>
          <a:p>
            <a:pPr algn="ctr"/>
            <a:r>
              <a:rPr lang="en-US" b="1" dirty="0"/>
              <a:t>L &amp; C </a:t>
            </a:r>
          </a:p>
          <a:p>
            <a:r>
              <a:rPr lang="en-US" dirty="0"/>
              <a:t>Having memory and produce energy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DEF536-AF77-4AD6-813F-DA45C2D3B984}"/>
              </a:ext>
            </a:extLst>
          </p:cNvPr>
          <p:cNvSpPr/>
          <p:nvPr/>
        </p:nvSpPr>
        <p:spPr>
          <a:xfrm>
            <a:off x="6409189" y="725162"/>
            <a:ext cx="5654180" cy="284389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99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5CC65-49F9-446C-ABC5-448A56CFD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WHY USED THE RESISTOR IN RESONANCE CIRCUIT BECAUSE RESONANCE DEPEND ON INDUCTIVE REACTANCE AND CAPACITIVE REACTANCE</a:t>
            </a:r>
            <a:endParaRPr lang="th-TH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FD9EA-4D18-452E-9821-6401AD6A2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If we remove the supply voltage, the Inductor continuously supply the current to capacitor and it will charge and after that capacitor act as a voltage source and it will again supply energy back to Inductor , so this way energy will transfer between the inductor and capacitor.</a:t>
            </a:r>
          </a:p>
          <a:p>
            <a:pPr algn="just"/>
            <a:r>
              <a:rPr lang="en-US" dirty="0"/>
              <a:t>The rate of transfer of energy depend on the value of L and C.</a:t>
            </a:r>
          </a:p>
          <a:p>
            <a:pPr algn="just"/>
            <a:r>
              <a:rPr lang="en-US" dirty="0"/>
              <a:t>So Oscillation appear in the circuit.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F8A84-4C0A-4D5A-BDD1-E25E4D0F8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99" y="4528832"/>
            <a:ext cx="4876800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946B16-FD0A-4465-9DE0-1F2534D6E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503" y="5000319"/>
            <a:ext cx="3448050" cy="1152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7F560F-661A-4320-B509-73EC49524260}"/>
              </a:ext>
            </a:extLst>
          </p:cNvPr>
          <p:cNvSpPr txBox="1"/>
          <p:nvPr/>
        </p:nvSpPr>
        <p:spPr>
          <a:xfrm>
            <a:off x="7315199" y="4528832"/>
            <a:ext cx="2455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Oscillation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57416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39E8-71DA-4EDC-B2A0-88AFB6BC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903"/>
            <a:ext cx="10515600" cy="16906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WHY USED THE RESISTOR IN RESONANCE CIRCUIT BECAUSE RESONANCE DEPEND ON INDUCTIVE REACTANCE AND CAPACITIVE REACTANCE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44A5-8620-46E8-8208-6C8694E17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239" y="2141537"/>
            <a:ext cx="10515600" cy="4351338"/>
          </a:xfrm>
        </p:spPr>
        <p:txBody>
          <a:bodyPr/>
          <a:lstStyle/>
          <a:p>
            <a:r>
              <a:rPr lang="en-US" dirty="0"/>
              <a:t>So all circuits have some value of resistance in the circuit.</a:t>
            </a:r>
          </a:p>
          <a:p>
            <a:r>
              <a:rPr lang="en-US" dirty="0"/>
              <a:t>Due to this value of resistor energy will dissipated in the resistor and oscillation is died.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3CD4D-31E3-4233-91E7-3CB4F73B5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731391"/>
            <a:ext cx="4467225" cy="1830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1517C5-A386-4AD2-A444-4280F9531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21" y="4039693"/>
            <a:ext cx="50006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91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6863-28FC-4C1B-9B11-AA8A78A8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Mathematically Calculation of Series Resonance RLC Circuit</a:t>
            </a:r>
            <a:endParaRPr lang="th-TH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9C597-6325-4E21-9BCD-9C16E29B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888" y="187144"/>
            <a:ext cx="3004796" cy="2139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EBA6D5-3791-4551-B785-9ABEE6F1B348}"/>
                  </a:ext>
                </a:extLst>
              </p:cNvPr>
              <p:cNvSpPr txBox="1"/>
              <p:nvPr/>
            </p:nvSpPr>
            <p:spPr>
              <a:xfrm>
                <a:off x="285168" y="4749146"/>
                <a:ext cx="4504375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𝑅𝑒𝑠𝑜𝑛𝑎𝑛𝑐𝑒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EBA6D5-3791-4551-B785-9ABEE6F1B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8" y="4749146"/>
                <a:ext cx="4504375" cy="538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B9FFE5-8949-48D3-9076-6543D36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46" y="3546645"/>
            <a:ext cx="5000625" cy="2305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2C6132-27A5-4A07-BE86-A0DFD77ACEA4}"/>
                  </a:ext>
                </a:extLst>
              </p:cNvPr>
              <p:cNvSpPr/>
              <p:nvPr/>
            </p:nvSpPr>
            <p:spPr>
              <a:xfrm>
                <a:off x="8382025" y="1868669"/>
                <a:ext cx="22804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22C6132-27A5-4A07-BE86-A0DFD77A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25" y="1868669"/>
                <a:ext cx="228049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3B6281-8A47-43F1-8502-312C9A269FD1}"/>
                  </a:ext>
                </a:extLst>
              </p:cNvPr>
              <p:cNvSpPr txBox="1"/>
              <p:nvPr/>
            </p:nvSpPr>
            <p:spPr>
              <a:xfrm>
                <a:off x="427778" y="3529018"/>
                <a:ext cx="33709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h-T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h-TH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3B6281-8A47-43F1-8502-312C9A269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8" y="3529018"/>
                <a:ext cx="3370987" cy="430887"/>
              </a:xfrm>
              <a:prstGeom prst="rect">
                <a:avLst/>
              </a:prstGeom>
              <a:blipFill>
                <a:blip r:embed="rId6"/>
                <a:stretch>
                  <a:fillRect l="-3617" t="-8451" r="-904" b="-2535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D90EE1-CF98-4166-9372-3BD606F3643A}"/>
                  </a:ext>
                </a:extLst>
              </p:cNvPr>
              <p:cNvSpPr/>
              <p:nvPr/>
            </p:nvSpPr>
            <p:spPr>
              <a:xfrm>
                <a:off x="285168" y="4041955"/>
                <a:ext cx="15198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D90EE1-CF98-4166-9372-3BD606F36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68" y="4041955"/>
                <a:ext cx="151983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87ED1DA-8F88-4D86-BD1B-415ED196E1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543" y="3135233"/>
            <a:ext cx="7286625" cy="4305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8A4C3F-369D-4219-B1A3-3F3F92422592}"/>
                  </a:ext>
                </a:extLst>
              </p:cNvPr>
              <p:cNvSpPr txBox="1"/>
              <p:nvPr/>
            </p:nvSpPr>
            <p:spPr>
              <a:xfrm>
                <a:off x="427778" y="1541706"/>
                <a:ext cx="6296339" cy="1521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𝐼𝑛𝑑𝑢𝑐𝑡𝑖𝑣𝑒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𝐶𝑎𝑝𝑎𝑐𝑖𝑡𝑖𝑣𝑒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𝑅𝑒𝑎𝑐𝑡𝑎𝑛𝑐𝑒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𝑓𝐶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th-TH" dirty="0"/>
              </a:p>
              <a:p>
                <a:endParaRPr lang="th-TH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8A4C3F-369D-4219-B1A3-3F3F924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78" y="1541706"/>
                <a:ext cx="6296339" cy="1521057"/>
              </a:xfrm>
              <a:prstGeom prst="rect">
                <a:avLst/>
              </a:prstGeom>
              <a:blipFill>
                <a:blip r:embed="rId9"/>
                <a:stretch>
                  <a:fillRect t="-682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2727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6863-28FC-4C1B-9B11-AA8A78A8D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162075"/>
            <a:ext cx="10515600" cy="63367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Mathematically Calculation of Series Resonance RLC Circuit</a:t>
            </a:r>
            <a:endParaRPr lang="th-TH" sz="3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EBA6D5-3791-4551-B785-9ABEE6F1B348}"/>
                  </a:ext>
                </a:extLst>
              </p:cNvPr>
              <p:cNvSpPr txBox="1"/>
              <p:nvPr/>
            </p:nvSpPr>
            <p:spPr>
              <a:xfrm>
                <a:off x="335502" y="4607904"/>
                <a:ext cx="4504375" cy="538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𝑅𝑒𝑠𝑜𝑛𝑎𝑛𝑐𝑒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EBA6D5-3791-4551-B785-9ABEE6F1B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02" y="4607904"/>
                <a:ext cx="4504375" cy="5387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B9FFE5-8949-48D3-9076-6543D366A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559" y="890483"/>
            <a:ext cx="3830137" cy="23050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3B6281-8A47-43F1-8502-312C9A269FD1}"/>
                  </a:ext>
                </a:extLst>
              </p:cNvPr>
              <p:cNvSpPr txBox="1"/>
              <p:nvPr/>
            </p:nvSpPr>
            <p:spPr>
              <a:xfrm>
                <a:off x="192562" y="3470248"/>
                <a:ext cx="85518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h-TH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𝐶𝑖𝑟𝑐𝑢𝑖𝑡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𝐼𝑚𝑝𝑒𝑑𝑛𝑎𝑐𝑒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h-TH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3B6281-8A47-43F1-8502-312C9A269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2" y="3470248"/>
                <a:ext cx="8551828" cy="430887"/>
              </a:xfrm>
              <a:prstGeom prst="rect">
                <a:avLst/>
              </a:prstGeom>
              <a:blipFill>
                <a:blip r:embed="rId4"/>
                <a:stretch>
                  <a:fillRect l="-1498" t="-8451" r="-785" b="-2676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D90EE1-CF98-4166-9372-3BD606F3643A}"/>
                  </a:ext>
                </a:extLst>
              </p:cNvPr>
              <p:cNvSpPr/>
              <p:nvPr/>
            </p:nvSpPr>
            <p:spPr>
              <a:xfrm>
                <a:off x="192562" y="4049333"/>
                <a:ext cx="15198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h-TH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D90EE1-CF98-4166-9372-3BD606F36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2" y="4049333"/>
                <a:ext cx="151983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8A4C3F-369D-4219-B1A3-3F3F92422592}"/>
                  </a:ext>
                </a:extLst>
              </p:cNvPr>
              <p:cNvSpPr txBox="1"/>
              <p:nvPr/>
            </p:nvSpPr>
            <p:spPr>
              <a:xfrm>
                <a:off x="192562" y="918005"/>
                <a:ext cx="10930855" cy="41063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𝐼𝑛𝑑𝑢𝑐𝑡𝑖𝑣𝑒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= 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𝐶𝑎𝑝𝑎𝑐𝑖𝑡𝑖𝑣𝑒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𝑅𝑒𝑎𝑐𝑡𝑎𝑛𝑐𝑒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𝑓𝐶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endParaRPr lang="th-TH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the circuit is Inductive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dirty="0"/>
                  <a:t> the circuit is Capacitive</a:t>
                </a:r>
              </a:p>
              <a:p>
                <a:r>
                  <a:rPr lang="en-US" dirty="0"/>
                  <a:t>Total Circuit Reactance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𝑂𝑅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th-TH" dirty="0"/>
              </a:p>
              <a:p>
                <a:endParaRPr lang="th-TH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28A4C3F-369D-4219-B1A3-3F3F924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62" y="918005"/>
                <a:ext cx="10930855" cy="4106381"/>
              </a:xfrm>
              <a:prstGeom prst="rect">
                <a:avLst/>
              </a:prstGeom>
              <a:blipFill>
                <a:blip r:embed="rId6"/>
                <a:stretch>
                  <a:fillRect l="-2008" t="-25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293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EEC94-93EA-4961-B28B-7183985C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096"/>
            <a:ext cx="10515600" cy="62324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Frequency Response Curves of Reactance's</a:t>
            </a:r>
            <a:endParaRPr lang="th-TH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C7A96-9E5B-4CE2-ADA4-F064CE050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741" y="1550732"/>
            <a:ext cx="2797640" cy="210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21066-A3EF-4805-81F7-5C0A75828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69" y="1859997"/>
            <a:ext cx="2989692" cy="219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1A633-D953-4A9F-82DC-B9F2DC7E7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261" y="2485816"/>
            <a:ext cx="5327009" cy="407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8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DBD9B0-7068-4FC1-9633-E15F22CC8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152525"/>
            <a:ext cx="87153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9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29DA7-9591-4979-91FD-C491AF505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185737"/>
            <a:ext cx="87820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5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299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PowerPoint Presentation</vt:lpstr>
      <vt:lpstr>SERIES RESONANCE IN R-L-C- CIRCUITS</vt:lpstr>
      <vt:lpstr>WHY USED THE RESISTOR IN RESONANCE CIRCUIT BECAUSE RESONANCE DEPEND ON INDUCTIVE REACTANCE AND CAPACITIVE REACTANCE</vt:lpstr>
      <vt:lpstr>WHY USED THE RESISTOR IN RESONANCE CIRCUIT BECAUSE RESONANCE DEPEND ON INDUCTIVE REACTANCE AND CAPACITIVE REACTANCE</vt:lpstr>
      <vt:lpstr>Mathematically Calculation of Series Resonance RLC Circuit</vt:lpstr>
      <vt:lpstr>Mathematically Calculation of Series Resonance RLC Circuit</vt:lpstr>
      <vt:lpstr>Frequency Response Curves of Reactance's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12</cp:revision>
  <dcterms:created xsi:type="dcterms:W3CDTF">2020-02-26T09:14:10Z</dcterms:created>
  <dcterms:modified xsi:type="dcterms:W3CDTF">2020-02-26T17:18:39Z</dcterms:modified>
</cp:coreProperties>
</file>